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334EF02E-A6CF-4BAC-B319-4B7DCB2D115F}" type="datetimeFigureOut">
              <a:rPr lang="en-US" smtClean="0"/>
              <a:pPr/>
              <a:t>4/14/2021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EA12C63B-4E48-40AA-9177-A917280B7AC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34EF02E-A6CF-4BAC-B319-4B7DCB2D115F}" type="datetimeFigureOut">
              <a:rPr lang="en-US" smtClean="0"/>
              <a:pPr/>
              <a:t>4/14/2021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12C63B-4E48-40AA-9177-A917280B7AC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34EF02E-A6CF-4BAC-B319-4B7DCB2D115F}" type="datetimeFigureOut">
              <a:rPr lang="en-US" smtClean="0"/>
              <a:pPr/>
              <a:t>4/14/2021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12C63B-4E48-40AA-9177-A917280B7AC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34EF02E-A6CF-4BAC-B319-4B7DCB2D115F}" type="datetimeFigureOut">
              <a:rPr lang="en-US" smtClean="0"/>
              <a:pPr/>
              <a:t>4/14/2021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12C63B-4E48-40AA-9177-A917280B7AC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34EF02E-A6CF-4BAC-B319-4B7DCB2D115F}" type="datetimeFigureOut">
              <a:rPr lang="en-US" smtClean="0"/>
              <a:pPr/>
              <a:t>4/14/2021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12C63B-4E48-40AA-9177-A917280B7AC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34EF02E-A6CF-4BAC-B319-4B7DCB2D115F}" type="datetimeFigureOut">
              <a:rPr lang="en-US" smtClean="0"/>
              <a:pPr/>
              <a:t>4/14/2021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A12C63B-4E48-40AA-9177-A917280B7AC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34EF02E-A6CF-4BAC-B319-4B7DCB2D115F}" type="datetimeFigureOut">
              <a:rPr lang="en-US" smtClean="0"/>
              <a:pPr/>
              <a:t>4/14/2021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A12C63B-4E48-40AA-9177-A917280B7AC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34EF02E-A6CF-4BAC-B319-4B7DCB2D115F}" type="datetimeFigureOut">
              <a:rPr lang="en-US" smtClean="0"/>
              <a:pPr/>
              <a:t>4/14/2021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A12C63B-4E48-40AA-9177-A917280B7AC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34EF02E-A6CF-4BAC-B319-4B7DCB2D115F}" type="datetimeFigureOut">
              <a:rPr lang="en-US" smtClean="0"/>
              <a:pPr/>
              <a:t>4/14/2021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A12C63B-4E48-40AA-9177-A917280B7AC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34EF02E-A6CF-4BAC-B319-4B7DCB2D115F}" type="datetimeFigureOut">
              <a:rPr lang="en-US" smtClean="0"/>
              <a:pPr/>
              <a:t>4/14/2021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A12C63B-4E48-40AA-9177-A917280B7AC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34EF02E-A6CF-4BAC-B319-4B7DCB2D115F}" type="datetimeFigureOut">
              <a:rPr lang="en-US" smtClean="0"/>
              <a:pPr/>
              <a:t>4/14/2021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A12C63B-4E48-40AA-9177-A917280B7AC1}"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334EF02E-A6CF-4BAC-B319-4B7DCB2D115F}" type="datetimeFigureOut">
              <a:rPr lang="en-US" smtClean="0"/>
              <a:pPr/>
              <a:t>4/14/2021</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A12C63B-4E48-40AA-9177-A917280B7AC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emilyspoetryblog.com/biography-of-imtiaz-dharke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cap="all" dirty="0"/>
              <a:t>MINORITY</a:t>
            </a:r>
            <a:br>
              <a:rPr lang="en-US" cap="all" dirty="0"/>
            </a:br>
            <a:endParaRPr lang="en-US" dirty="0"/>
          </a:p>
        </p:txBody>
      </p:sp>
      <p:sp>
        <p:nvSpPr>
          <p:cNvPr id="3" name="Subtitle 2"/>
          <p:cNvSpPr>
            <a:spLocks noGrp="1"/>
          </p:cNvSpPr>
          <p:nvPr>
            <p:ph type="subTitle" idx="1"/>
          </p:nvPr>
        </p:nvSpPr>
        <p:spPr/>
        <p:txBody>
          <a:bodyPr>
            <a:normAutofit fontScale="85000" lnSpcReduction="20000"/>
          </a:bodyPr>
          <a:lstStyle/>
          <a:p>
            <a:r>
              <a:rPr lang="en-US" cap="all" dirty="0"/>
              <a:t> IMTIAZ </a:t>
            </a:r>
            <a:r>
              <a:rPr lang="en-US" cap="all" dirty="0" smtClean="0"/>
              <a:t>DHARKER</a:t>
            </a:r>
          </a:p>
          <a:p>
            <a:endParaRPr lang="en-IN" cap="all" dirty="0" smtClean="0"/>
          </a:p>
          <a:p>
            <a:r>
              <a:rPr lang="en-IN" cap="all" dirty="0" smtClean="0"/>
              <a:t>Prepared by</a:t>
            </a:r>
          </a:p>
          <a:p>
            <a:r>
              <a:rPr lang="en-IN" cap="all" dirty="0" err="1" smtClean="0"/>
              <a:t>Sr.Dr.C.Mary</a:t>
            </a:r>
            <a:r>
              <a:rPr lang="en-IN" cap="all" dirty="0" smtClean="0"/>
              <a:t> </a:t>
            </a:r>
            <a:r>
              <a:rPr lang="en-IN" cap="all" smtClean="0"/>
              <a:t>Lowrencia</a:t>
            </a:r>
            <a:endParaRPr lang="en-US" cap="all"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“Everyone has the right/ to infiltrate a piece of paper”, she writes; the page is not prejudiced; it “doesn’t fight back”. Poetry becomes a medium through which the speaker can freely express herself — a way she can communicate. And perhaps the message will get through to people; literature is a great teacher of empathy. “Who knows”, writes </a:t>
            </a:r>
            <a:r>
              <a:rPr lang="en-US" dirty="0" err="1"/>
              <a:t>Dharker</a:t>
            </a:r>
            <a:r>
              <a:rPr lang="en-US" dirty="0"/>
              <a:t>, perhaps these lines will “scratch their way/ into your head” — break through the prejudices that “community” and “family” can breed.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fontAlgn="base"/>
            <a:r>
              <a:rPr lang="en-US" dirty="0"/>
              <a:t/>
            </a:r>
            <a:br>
              <a:rPr lang="en-US" dirty="0"/>
            </a:br>
            <a:endParaRPr lang="en-US" dirty="0"/>
          </a:p>
          <a:p>
            <a:pPr fontAlgn="base"/>
            <a:r>
              <a:rPr lang="en-US" dirty="0"/>
              <a:t>Perhaps one day, she writes in the final verse, you (the reader) will meet “the stranger sidling down your street” and </a:t>
            </a:r>
            <a:r>
              <a:rPr lang="en-US" dirty="0" err="1"/>
              <a:t>recognise</a:t>
            </a:r>
            <a:r>
              <a:rPr lang="en-US" dirty="0"/>
              <a:t> that face “as your own”. I just love the way the poem suddenly turns on the reader, near the end, with that very direct “you</a:t>
            </a:r>
            <a:r>
              <a:rPr lang="en-US" dirty="0" smtClean="0"/>
              <a:t>”.</a:t>
            </a:r>
          </a:p>
          <a:p>
            <a:pPr fontAlgn="base"/>
            <a:r>
              <a:rPr lang="en-US" dirty="0" smtClean="0"/>
              <a:t> </a:t>
            </a:r>
            <a:r>
              <a:rPr lang="en-US" dirty="0" err="1"/>
              <a:t>Dharker</a:t>
            </a:r>
            <a:r>
              <a:rPr lang="en-US" dirty="0"/>
              <a:t> is putting the reader on the spot; these questions are now directly put to us. This poem beautifully displays its author’s belief in the power of literature to transform, educate and create understanding, and I think it’s a wonderful piece.</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This is another wonderful </a:t>
            </a:r>
            <a:r>
              <a:rPr lang="en-US" u="sng" dirty="0">
                <a:hlinkClick r:id="rId2"/>
              </a:rPr>
              <a:t>poem by </a:t>
            </a:r>
            <a:r>
              <a:rPr lang="en-US" u="sng" dirty="0" err="1">
                <a:hlinkClick r:id="rId2"/>
              </a:rPr>
              <a:t>Imtiaz</a:t>
            </a:r>
            <a:r>
              <a:rPr lang="en-US" u="sng" dirty="0">
                <a:hlinkClick r:id="rId2"/>
              </a:rPr>
              <a:t> </a:t>
            </a:r>
            <a:r>
              <a:rPr lang="en-US" u="sng" dirty="0" err="1">
                <a:hlinkClick r:id="rId2"/>
              </a:rPr>
              <a:t>Dharker</a:t>
            </a:r>
            <a:r>
              <a:rPr lang="en-US" dirty="0"/>
              <a:t>. I think </a:t>
            </a:r>
            <a:r>
              <a:rPr lang="en-US" dirty="0" err="1"/>
              <a:t>Dharker</a:t>
            </a:r>
            <a:r>
              <a:rPr lang="en-US" dirty="0"/>
              <a:t> is one of the most exciting poets writing in English today; her work is so fresh and relevant, and I love the way she doesn’t shy away from subject matter that is politically taboo. I particularly love the way she explores identity in her poems.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i="1" dirty="0"/>
              <a:t>Minority</a:t>
            </a:r>
            <a:r>
              <a:rPr lang="en-US" dirty="0"/>
              <a:t> gives a very insightful depiction of what it feels like to be “foreign” in many places. The poem begins with the line, “I was born a foreigner”. How can you be born a foreigner? Well, sadly today in many of our Western societies (including in the UK and in my adopted country, France) the children of immigrants can be made to feel this way. The poem says, “I was born a foreigner… and “carried on from there/ to become a foreigner everywhere/ I went”.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i="1" dirty="0"/>
              <a:t>Minority</a:t>
            </a:r>
            <a:r>
              <a:rPr lang="en-US" dirty="0"/>
              <a:t> gives a very insightful depiction of what it feels like to be “foreign” in many places. The poem begins with the line, “I was born a foreigner”. How can you be born a foreigner? Well, sadly today in many of our Western societies (including in the UK and in my adopted country, France) the children of immigrants can be made to feel this way. The poem says, “I was born a foreigner… and “carried on from there/ to become a foreigner everywhere/ I went”.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a:t>The speaker in the poem seems to belong nowhere – “even in the place/ planted with my relatives”. On returning to the country of her parents, this speaker feels like a foreigner, too. In this situation, many people understandably feel incredibly displaced and </a:t>
            </a:r>
            <a:r>
              <a:rPr lang="en-US" dirty="0" err="1"/>
              <a:t>victimised</a:t>
            </a:r>
            <a:r>
              <a:rPr lang="en-US" dirty="0"/>
              <a:t>, as they find themselves facing prejudice from both the country they were born in, as well as the country of their parents and relatives.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The speaker tells us “I don’t fit”. She compares herself to “food cooked in milk of coconut/ where you expected ghee or cream” or an “unexpected aftertaste/ of cardamom or </a:t>
            </a:r>
            <a:r>
              <a:rPr lang="en-US" dirty="0" err="1"/>
              <a:t>neem</a:t>
            </a:r>
            <a:r>
              <a:rPr lang="en-US" dirty="0"/>
              <a:t>”. I love this use of taste to describe a feeling of being foreign; it’s so evocative</a:t>
            </a:r>
            <a:r>
              <a:rPr lang="en-US" dirty="0" smtClean="0"/>
              <a:t>.</a:t>
            </a:r>
          </a:p>
          <a:p>
            <a:r>
              <a:rPr lang="en-US" dirty="0" smtClean="0"/>
              <a:t> </a:t>
            </a:r>
            <a:r>
              <a:rPr lang="en-US" dirty="0"/>
              <a:t>A country’s cuisine is essential to its culture and so I think this is a very clever inclusion here. I also find it very interesting that </a:t>
            </a:r>
            <a:r>
              <a:rPr lang="en-US" dirty="0" err="1"/>
              <a:t>Dharker</a:t>
            </a:r>
            <a:r>
              <a:rPr lang="en-US" dirty="0"/>
              <a:t> imports </a:t>
            </a:r>
            <a:r>
              <a:rPr lang="en-US" dirty="0" err="1"/>
              <a:t>flavours</a:t>
            </a:r>
            <a:r>
              <a:rPr lang="en-US" dirty="0"/>
              <a:t> from her own very multicultural identities, which are (as well as British) Pakistani and Indian.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he subject of the next stanza if language, and this is something that I can relate to personally, having lived, studied and worked in abroad for several years now. The speaker talks about “that point where/ the language flips/ into an unfamiliar taste”, and words become a “tripwire”.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a:t> Is she talking about accent here, where the language might “taste” differently on the tongue? Or is she talking about being unable to find the words for something? I have heard many people say this about being bilingual; it is incredibly frustrating when you cannot think of a word in the language you are trying to speak, because you are afraid that you might be better at one language than another</a:t>
            </a:r>
            <a:r>
              <a:rPr lang="en-US" dirty="0" smtClean="0"/>
              <a:t>.</a:t>
            </a:r>
          </a:p>
          <a:p>
            <a:r>
              <a:rPr lang="en-US" dirty="0" smtClean="0"/>
              <a:t> </a:t>
            </a:r>
            <a:r>
              <a:rPr lang="en-US" dirty="0"/>
              <a:t>This only adds to the feeling of </a:t>
            </a:r>
            <a:r>
              <a:rPr lang="en-US" i="1" dirty="0"/>
              <a:t>not-belonging</a:t>
            </a:r>
            <a:r>
              <a:rPr lang="en-US" dirty="0"/>
              <a:t> that runs all the way through this poem.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The </a:t>
            </a:r>
            <a:r>
              <a:rPr lang="en-US" dirty="0"/>
              <a:t>penultimate stanza explores the act of writing, and its role in the creation of identity. </a:t>
            </a:r>
            <a:r>
              <a:rPr lang="en-US" dirty="0" err="1"/>
              <a:t>Dharker</a:t>
            </a:r>
            <a:r>
              <a:rPr lang="en-US" dirty="0"/>
              <a:t> uses beautiful language to describe herself (or the speaker) going “scratch, scratch” at the “growing scab on black and white”. I just love this description of writing as a “scab</a:t>
            </a:r>
            <a:r>
              <a:rPr lang="en-US" dirty="0" smtClean="0"/>
              <a:t>”.</a:t>
            </a:r>
          </a:p>
          <a:p>
            <a:r>
              <a:rPr lang="en-US" dirty="0" smtClean="0"/>
              <a:t> </a:t>
            </a:r>
            <a:r>
              <a:rPr lang="en-US" dirty="0"/>
              <a:t>She is writing to make sense of a wound, or even to heal it. </a:t>
            </a:r>
            <a:r>
              <a:rPr lang="en-US" dirty="0" err="1"/>
              <a:t>Dharker</a:t>
            </a:r>
            <a:r>
              <a:rPr lang="en-US" dirty="0"/>
              <a:t> encourages the notion of the transformative and healing power of literature here, and then she remarks upon its democracy.</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5</TotalTime>
  <Words>380</Words>
  <Application>Microsoft Office PowerPoint</Application>
  <PresentationFormat>On-screen Show (4:3)</PresentationFormat>
  <Paragraphs>20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Aspect</vt:lpstr>
      <vt:lpstr>MINORITY </vt:lpstr>
      <vt:lpstr>Slide 2</vt:lpstr>
      <vt:lpstr>Slide 3</vt:lpstr>
      <vt:lpstr>Slide 4</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MINORITY </dc:title>
  <dc:creator>ELCOT</dc:creator>
  <cp:lastModifiedBy>ELCOT</cp:lastModifiedBy>
  <cp:revision>2</cp:revision>
  <dcterms:created xsi:type="dcterms:W3CDTF">2021-04-14T12:42:26Z</dcterms:created>
  <dcterms:modified xsi:type="dcterms:W3CDTF">2021-04-14T12:53:54Z</dcterms:modified>
</cp:coreProperties>
</file>